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71" r:id="rId11"/>
    <p:sldId id="1372" r:id="rId12"/>
    <p:sldId id="1292" r:id="rId13"/>
    <p:sldId id="1130" r:id="rId14"/>
    <p:sldId id="274" r:id="rId15"/>
    <p:sldId id="1132" r:id="rId16"/>
    <p:sldId id="1133" r:id="rId17"/>
    <p:sldId id="1134" r:id="rId18"/>
    <p:sldId id="282" r:id="rId19"/>
    <p:sldId id="1136" r:id="rId20"/>
    <p:sldId id="291" r:id="rId21"/>
    <p:sldId id="292" r:id="rId22"/>
    <p:sldId id="293" r:id="rId23"/>
    <p:sldId id="294" r:id="rId24"/>
    <p:sldId id="295" r:id="rId25"/>
    <p:sldId id="296" r:id="rId26"/>
    <p:sldId id="1143" r:id="rId27"/>
    <p:sldId id="299" r:id="rId28"/>
    <p:sldId id="300" r:id="rId29"/>
    <p:sldId id="1256" r:id="rId30"/>
    <p:sldId id="1293" r:id="rId31"/>
    <p:sldId id="1375" r:id="rId32"/>
    <p:sldId id="1374" r:id="rId33"/>
    <p:sldId id="1382" r:id="rId34"/>
    <p:sldId id="1383" r:id="rId35"/>
    <p:sldId id="1384" r:id="rId36"/>
    <p:sldId id="1385" r:id="rId37"/>
    <p:sldId id="1386" r:id="rId38"/>
    <p:sldId id="1363" r:id="rId39"/>
    <p:sldId id="1376" r:id="rId40"/>
    <p:sldId id="1257" r:id="rId41"/>
    <p:sldId id="1165" r:id="rId42"/>
    <p:sldId id="1342" r:id="rId43"/>
    <p:sldId id="1278" r:id="rId44"/>
    <p:sldId id="1295" r:id="rId45"/>
    <p:sldId id="1387" r:id="rId46"/>
    <p:sldId id="138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77959"/>
  </p:normalViewPr>
  <p:slideViewPr>
    <p:cSldViewPr snapToGrid="0" snapToObjects="1">
      <p:cViewPr varScale="1">
        <p:scale>
          <a:sx n="98" d="100"/>
          <a:sy n="98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scRNA" TargetMode="External"/><Relationship Id="rId4" Type="http://schemas.openxmlformats.org/officeDocument/2006/relationships/hyperlink" Target="https://rstudio.cloud/content/419493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survival/index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https://rstudio.cloud/content/4194938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hlinkClick r:id="rId5"/>
              </a:rPr>
              <a:t>https://github.com/dlumian/R_Intro_scRNA</a:t>
            </a:r>
            <a:r>
              <a:rPr lang="en-US" sz="3200" dirty="0"/>
              <a:t> </a:t>
            </a: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Basic Command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https://cran.r-project.org/web/packages/survival/index.html</a:t>
            </a:r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91754"/>
            <a:ext cx="10515600" cy="1872307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Packages and Built-in Datasets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`</a:t>
            </a:r>
            <a:r>
              <a:rPr lang="en-US" dirty="0" err="1"/>
              <a:t>Data_Manipulation.Rmd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1663</Words>
  <Application>Microsoft Macintosh PowerPoint</Application>
  <PresentationFormat>Widescreen</PresentationFormat>
  <Paragraphs>272</Paragraphs>
  <Slides>46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</vt:lpstr>
      <vt:lpstr>Survival Package</vt:lpstr>
      <vt:lpstr>PowerPoint Presentation</vt:lpstr>
      <vt:lpstr>Activity 2: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24</cp:revision>
  <dcterms:created xsi:type="dcterms:W3CDTF">2022-08-24T14:58:18Z</dcterms:created>
  <dcterms:modified xsi:type="dcterms:W3CDTF">2022-08-26T18:16:46Z</dcterms:modified>
</cp:coreProperties>
</file>